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63" r:id="rId4"/>
    <p:sldId id="260" r:id="rId5"/>
    <p:sldId id="298" r:id="rId6"/>
    <p:sldId id="308" r:id="rId7"/>
    <p:sldId id="309" r:id="rId8"/>
    <p:sldId id="264" r:id="rId9"/>
    <p:sldId id="282" r:id="rId10"/>
    <p:sldId id="304" r:id="rId11"/>
    <p:sldId id="305" r:id="rId12"/>
    <p:sldId id="306" r:id="rId13"/>
    <p:sldId id="270" r:id="rId14"/>
    <p:sldId id="277" r:id="rId15"/>
    <p:sldId id="307" r:id="rId16"/>
    <p:sldId id="266" r:id="rId17"/>
    <p:sldId id="303" r:id="rId18"/>
    <p:sldId id="291" r:id="rId19"/>
    <p:sldId id="273" r:id="rId20"/>
    <p:sldId id="2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4491"/>
    <a:srgbClr val="D46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62"/>
    <p:restoredTop sz="94656"/>
  </p:normalViewPr>
  <p:slideViewPr>
    <p:cSldViewPr snapToGrid="0" snapToObjects="1">
      <p:cViewPr varScale="1">
        <p:scale>
          <a:sx n="65" d="100"/>
          <a:sy n="65" d="100"/>
        </p:scale>
        <p:origin x="232" y="2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56FB0-D59A-1D46-B237-79F78F75A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30F6D-44A3-CE4E-A93C-6716AA39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D6E7A-D93A-D844-B0CF-5206DD9F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49FFD-A2FC-2740-81E9-D9C8A7CA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A6E08-2B7F-0E44-BEF1-DC252BE2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6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4FCB-4307-5442-ACFF-4212E4E96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CE8CE-9016-824B-BF2C-DD397EFFF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06F67-CF5A-5447-8674-03C99740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17B8F-1455-F44F-A451-0A289E97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4DE2B-A636-814A-9C41-C4578A42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9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DDD89-EBEE-6645-A45C-731047089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E34AF-29B1-1148-8E82-C587B6B2B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CE2A5-A202-5046-96A2-607E6C6E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E8AE4-8745-D14D-95C7-80F266E2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5A909-6D8C-FB43-8BAF-A38F7BC7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0C48-5E2F-7F45-B13A-6CFB0E1A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CA9C0-FBA9-C84E-978B-7C0898A4A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54B37-B529-0E4F-842B-8342000EA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45A30-6E79-8F4F-8778-589B0E87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5FE04-3D74-D745-9129-1A5C0705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8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08EF-A816-8649-8B19-ADD29D4A4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41A41-C9A0-B846-A630-E5D4A885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7F34C-DC95-7C43-A475-FFAEA1653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FEC92-3D81-104E-AFBF-9593895A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85063-3081-DD44-BC0B-7127E7B6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1C4FA-0417-F04C-AB2B-F8B9A3DD3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F056E-94EE-BF43-BC44-72B1E2D33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F53A4-6AE3-6444-B0B7-58B0D4B8E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9F9A4-A27B-A648-B48E-98CBA7DC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7/18/19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017F8-EF40-414F-B528-D453F735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CFF97-C743-C64E-A39E-B8C1FDF9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0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FA88-5BB8-1546-A673-C2E6F075E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A0F91-9860-6540-91B9-D7E942279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42CD5-5A44-2143-AEC4-43DEADAB6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204255-A337-7846-8630-8C09029BC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2B9B8B-AE98-0E43-AC43-2092EBF70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07F4D8-2E29-CA42-871B-74794BBB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7/18/19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9913F-B330-084E-BFFE-C1F6D03C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40494-9B96-CC4D-BA66-F14301CA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0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C84F-8458-0545-AF71-E25B685D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FDBD2-9430-3F41-A005-F15B7E30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0A8A4-C095-8241-AB3D-6865462A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E905A-4E0A-204C-9BED-DF2FDD9E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0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FFCA52-DD55-D747-98B4-E02CE282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7/18/19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F2182-B41A-904B-8E6B-BF06A570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65CDE-B952-E249-8087-EFE394C5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8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2B22-BDB7-2245-B842-69BDA17F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72804-35E9-6244-8432-BD89F1278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A2ADB-9EC0-F543-9C28-1DE491DBD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526DE-40D6-2C48-9746-D062AB29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7/18/19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97A0F-2069-4D43-9DA3-7856E74C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A51BE-0C18-D34C-97D0-59FB4359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8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0030-C298-564C-BEB3-8DBA7F0E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8B9EA7-2120-1746-A96D-F65BC3603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CC675-172F-9840-B174-DA361BCB2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287ED-B19B-F44D-B064-24821888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2716-288A-1441-8EA5-759531A9214E}" type="datetimeFigureOut">
              <a:rPr lang="en-US" smtClean="0"/>
              <a:t>7/18/19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0718F-5995-2746-873D-FA33CD22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9DB82-09FB-AA41-9498-235EC6AA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8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ED339-9DE9-3645-9976-E27BD223B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CE850-66F9-0A4F-BD10-B64618A01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3FBA4-2FB3-1D44-8663-B001B00F0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02716-288A-1441-8EA5-759531A9214E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C858C-F532-D947-9738-ACB56D9CA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3ACAB-FC8E-9D4B-866B-08238D629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6197-E9BD-8948-9397-04E0A20B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8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BDAE09-114D-E749-AD7A-3F956B016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30947"/>
            <a:ext cx="11614151" cy="64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D3AA9E-49FF-6041-87E9-5DA63BEE8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8561"/>
          <a:stretch/>
        </p:blipFill>
        <p:spPr>
          <a:xfrm>
            <a:off x="273049" y="6642464"/>
            <a:ext cx="11614151" cy="92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2E219F-C335-E74B-A10F-F5FDAD052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561339"/>
            <a:ext cx="7622540" cy="55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B40F88-9D3B-2846-B0D0-C43F3CDB1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74B5C1-B963-BE4E-A5A7-00CD2B53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896911-9718-2347-82D4-791817234D12}"/>
              </a:ext>
            </a:extLst>
          </p:cNvPr>
          <p:cNvSpPr/>
          <p:nvPr/>
        </p:nvSpPr>
        <p:spPr>
          <a:xfrm>
            <a:off x="2034858" y="103487"/>
            <a:ext cx="8238856" cy="1451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LB" sz="6600" b="1" dirty="0">
                <a:ln/>
                <a:solidFill>
                  <a:schemeClr val="accent4"/>
                </a:solidFill>
              </a:rPr>
              <a:t>وسيلة الايضاح</a:t>
            </a:r>
            <a:endParaRPr lang="ar-SA" sz="6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601">
            <a:off x="2199342" y="2046986"/>
            <a:ext cx="2643841" cy="2853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08" y="4029481"/>
            <a:ext cx="2143125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40" y="1661074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39" y="1539032"/>
            <a:ext cx="268605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6925" y="2360823"/>
            <a:ext cx="20213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B905C0-A7A3-5F43-9E2A-910B28DC8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896911-9718-2347-82D4-791817234D12}"/>
              </a:ext>
            </a:extLst>
          </p:cNvPr>
          <p:cNvSpPr/>
          <p:nvPr/>
        </p:nvSpPr>
        <p:spPr>
          <a:xfrm>
            <a:off x="2034858" y="103487"/>
            <a:ext cx="8238856" cy="15753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LB" sz="7200" b="1" dirty="0">
                <a:ln/>
                <a:solidFill>
                  <a:schemeClr val="accent4"/>
                </a:solidFill>
              </a:rPr>
              <a:t>طَبّق المَثَل</a:t>
            </a:r>
            <a:endParaRPr lang="ar-SA" sz="7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25" y="1286970"/>
            <a:ext cx="4990722" cy="499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AADC0D-25D8-364A-8AC7-419F14673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595350-24B4-1E44-8DAC-FB0EBBADC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BF35D5-0190-8049-B82F-AAEC53148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5368786" y="1329199"/>
            <a:ext cx="8238856" cy="15490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SA" sz="7200" b="1" dirty="0">
                <a:ln/>
                <a:solidFill>
                  <a:schemeClr val="accent4"/>
                </a:solidFill>
              </a:rPr>
              <a:t>لعبة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68" y="264242"/>
            <a:ext cx="4915654" cy="614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005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D423D8-EA2B-844F-9E6A-7297973E4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3765E7-62EE-8A4B-9871-CC95C7BE2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896911-9718-2347-82D4-791817234D12}"/>
              </a:ext>
            </a:extLst>
          </p:cNvPr>
          <p:cNvSpPr/>
          <p:nvPr/>
        </p:nvSpPr>
        <p:spPr>
          <a:xfrm>
            <a:off x="2159496" y="110652"/>
            <a:ext cx="8238856" cy="28496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SA" sz="8000" b="1" dirty="0">
                <a:ln/>
                <a:solidFill>
                  <a:schemeClr val="accent4"/>
                </a:solidFill>
              </a:rPr>
              <a:t>آية الحفظ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66" y="2042476"/>
            <a:ext cx="7042317" cy="37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02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68A653-1049-8D4F-AD2A-21C95DE3F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5211E1-E0F6-3543-8D54-4B50BE139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7882" y="309282"/>
            <a:ext cx="11443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ar-LB" sz="1600" dirty="0"/>
            </a:b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546412" y="408366"/>
            <a:ext cx="88616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LB" sz="7200" b="1" dirty="0">
                <a:solidFill>
                  <a:srgbClr val="000000"/>
                </a:solidFill>
                <a:latin typeface="Arial" panose="020B0604020202020204" pitchFamily="34" charset="0"/>
              </a:rPr>
              <a:t>واغفر لنا ذنوبنا كما نحن نغفر لمن أخطأ الينا.</a:t>
            </a:r>
            <a:endParaRPr lang="ar-LB" sz="7200" dirty="0"/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ar-LB" sz="7200" b="1" dirty="0">
                <a:solidFill>
                  <a:srgbClr val="000000"/>
                </a:solidFill>
                <a:latin typeface="Arial" panose="020B0604020202020204" pitchFamily="34" charset="0"/>
              </a:rPr>
              <a:t>  متى 12:6</a:t>
            </a:r>
            <a:endParaRPr lang="ar-LB" sz="7200" dirty="0"/>
          </a:p>
          <a:p>
            <a:pPr algn="ctr"/>
            <a:br>
              <a:rPr lang="ar-LB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99" y="3996847"/>
            <a:ext cx="4381500" cy="23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8263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FDC1C1-8821-714F-AF6E-06A3B0007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E0D72-E0E4-FC42-B59B-08317192F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896911-9718-2347-82D4-791817234D12}"/>
              </a:ext>
            </a:extLst>
          </p:cNvPr>
          <p:cNvSpPr/>
          <p:nvPr/>
        </p:nvSpPr>
        <p:spPr>
          <a:xfrm>
            <a:off x="7952578" y="1774478"/>
            <a:ext cx="3102429" cy="15490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SA" sz="7200" b="1" dirty="0">
                <a:ln/>
                <a:solidFill>
                  <a:schemeClr val="accent4"/>
                </a:solidFill>
              </a:rPr>
              <a:t>الصلاة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26" y="445112"/>
            <a:ext cx="3235395" cy="57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51999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12EB85-C01D-154E-A8D1-6DC6EA57D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962F7-30C5-5D43-944C-19EADD708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4715117" y="232051"/>
            <a:ext cx="471637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LB" sz="6600" b="1" dirty="0">
                <a:ln/>
                <a:solidFill>
                  <a:schemeClr val="accent4"/>
                </a:solidFill>
              </a:rPr>
              <a:t>علوم</a:t>
            </a:r>
            <a:endParaRPr lang="en-US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6D7D26-F606-E040-B377-BAFE6A27D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57" y="1164141"/>
            <a:ext cx="7025264" cy="524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C40F24-C649-3B48-A3F3-CC78F0068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87C4E0-8B41-8946-A972-5E4DDC0E0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47" y="308100"/>
            <a:ext cx="8202706" cy="6056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231062" y="2640284"/>
            <a:ext cx="26452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7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مسرحية</a:t>
            </a:r>
            <a:endParaRPr lang="en-US" sz="7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0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896911-9718-2347-82D4-791817234D12}"/>
              </a:ext>
            </a:extLst>
          </p:cNvPr>
          <p:cNvSpPr/>
          <p:nvPr/>
        </p:nvSpPr>
        <p:spPr>
          <a:xfrm>
            <a:off x="2034858" y="103487"/>
            <a:ext cx="8238856" cy="1451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LB" sz="6600" b="1" dirty="0">
                <a:ln/>
                <a:solidFill>
                  <a:schemeClr val="accent4"/>
                </a:solidFill>
              </a:rPr>
              <a:t>مَثّل المَثَل</a:t>
            </a:r>
            <a:endParaRPr lang="ar-SA" sz="6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47" y="1682399"/>
            <a:ext cx="6501477" cy="4985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8FABF-180A-1840-AEF1-096CD4B1B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F3BFEE-0BF5-6A4B-8F28-74DBA58F4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DD0AE7-E3EE-2241-A891-46C7EA1C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E2183-07F7-B048-96FC-60018521D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1522928" y="-31286"/>
            <a:ext cx="8238856" cy="1451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ar-SA" sz="6600" b="1" dirty="0">
                <a:ln/>
                <a:solidFill>
                  <a:schemeClr val="accent4"/>
                </a:solidFill>
              </a:rPr>
              <a:t>لعبة</a:t>
            </a:r>
            <a:r>
              <a:rPr lang="en-US" sz="6600" b="1" dirty="0">
                <a:ln/>
                <a:solidFill>
                  <a:schemeClr val="accent4"/>
                </a:solidFill>
              </a:rPr>
              <a:t> </a:t>
            </a:r>
            <a:r>
              <a:rPr lang="ar-SA" sz="6600" b="1" dirty="0">
                <a:ln/>
                <a:solidFill>
                  <a:schemeClr val="accent4"/>
                </a:solidFill>
              </a:rPr>
              <a:t>المراجعة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E3D57-7DC6-9B47-BC2A-1DB610C485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85" y="1243798"/>
            <a:ext cx="5270369" cy="527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95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AB0106-A2CB-5140-A165-16613AA0C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B0960C-3F89-B947-AFD0-3BBCA7A66A85}"/>
              </a:ext>
            </a:extLst>
          </p:cNvPr>
          <p:cNvSpPr/>
          <p:nvPr/>
        </p:nvSpPr>
        <p:spPr>
          <a:xfrm>
            <a:off x="4455610" y="221128"/>
            <a:ext cx="36888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SA" sz="7200" b="1" dirty="0">
                <a:ln/>
                <a:solidFill>
                  <a:schemeClr val="accent4"/>
                </a:solidFill>
                <a:cs typeface="A_Nefel_Sereke" panose="02010000000000000000" pitchFamily="2" charset="-78"/>
              </a:rPr>
              <a:t>الدرس </a:t>
            </a:r>
            <a:r>
              <a:rPr lang="ar-LB" sz="7200" b="1" dirty="0">
                <a:ln/>
                <a:solidFill>
                  <a:schemeClr val="accent4"/>
                </a:solidFill>
                <a:cs typeface="A_Nefel_Sereke" panose="02010000000000000000" pitchFamily="2" charset="-78"/>
              </a:rPr>
              <a:t>رابع</a:t>
            </a:r>
            <a:endParaRPr lang="en-US" sz="7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CE9CD-E49A-2643-9466-D25D2B8CE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41A41D-5752-CF46-A35D-AD865E2E9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6" y="820149"/>
            <a:ext cx="6400470" cy="585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4542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823CF7-DA5F-5440-81BB-CFDD32A9A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DE1551-A2DC-D340-BFC6-C60D329FF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9579" y="0"/>
            <a:ext cx="2592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LB" sz="7200" b="1" dirty="0">
                <a:ln/>
                <a:solidFill>
                  <a:schemeClr val="accent4"/>
                </a:solidFill>
              </a:rPr>
              <a:t>ألعاب</a:t>
            </a:r>
            <a:endParaRPr lang="ar-SA" sz="7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639" b="5074"/>
          <a:stretch/>
        </p:blipFill>
        <p:spPr>
          <a:xfrm>
            <a:off x="3553606" y="1725807"/>
            <a:ext cx="457514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2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6DDB5-D5D9-8344-81AC-06A7FEE0E6B0}"/>
              </a:ext>
            </a:extLst>
          </p:cNvPr>
          <p:cNvSpPr/>
          <p:nvPr/>
        </p:nvSpPr>
        <p:spPr>
          <a:xfrm>
            <a:off x="4730293" y="0"/>
            <a:ext cx="26949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SA" sz="8800" b="1" dirty="0">
                <a:ln/>
                <a:solidFill>
                  <a:schemeClr val="accent4"/>
                </a:solidFill>
                <a:cs typeface="A_Nefel_Sereke" panose="02010000000000000000" pitchFamily="2" charset="-78"/>
              </a:rPr>
              <a:t>ترحيب</a:t>
            </a:r>
            <a:endParaRPr lang="en-US" sz="8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AE83C-D512-6A4E-937E-9A67DE462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8829FA-6421-5A4F-BF6B-1C36EDB7A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77" y="1446550"/>
            <a:ext cx="5669723" cy="5102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A10E6B-0134-3A4B-88F8-7B73BAAF2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8102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17A3BE-127D-CF40-93CD-2BAE9D17A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5359CC-B7B3-8046-8382-8C3650572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216633" y="249626"/>
            <a:ext cx="1163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ln/>
                <a:solidFill>
                  <a:schemeClr val="accent4"/>
                </a:solidFill>
              </a:rPr>
              <a:t>ترنيمة</a:t>
            </a:r>
            <a:endParaRPr lang="en-US" sz="72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03" y="1590936"/>
            <a:ext cx="5517460" cy="4514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39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6D4D64-FEEA-B14B-A4AB-958DD12B4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610273" y="227962"/>
            <a:ext cx="859267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600" dirty="0"/>
              <a:t>1</a:t>
            </a:r>
          </a:p>
          <a:p>
            <a:pPr algn="r" rtl="1"/>
            <a:r>
              <a:rPr lang="ar-LB" sz="3600" dirty="0"/>
              <a:t>أنا مش شاطر بال</a:t>
            </a:r>
            <a:r>
              <a:rPr lang="en-US" sz="3600" dirty="0"/>
              <a:t>Math</a:t>
            </a:r>
            <a:r>
              <a:rPr lang="ar-LB" sz="3600" dirty="0"/>
              <a:t>    </a:t>
            </a:r>
            <a:r>
              <a:rPr lang="en-US" sz="3600" dirty="0"/>
              <a:t>   </a:t>
            </a:r>
            <a:r>
              <a:rPr lang="ar-LB" sz="3600" dirty="0"/>
              <a:t>    </a:t>
            </a:r>
            <a:r>
              <a:rPr lang="ar-SA" sz="3600" dirty="0"/>
              <a:t>دخلك فيك تساعدني</a:t>
            </a:r>
            <a:endParaRPr lang="ar-LB" sz="3600" dirty="0"/>
          </a:p>
          <a:p>
            <a:pPr algn="r" rtl="1"/>
            <a:r>
              <a:rPr lang="ar-LB" sz="3600" dirty="0"/>
              <a:t>براسي في مية سؤال           </a:t>
            </a:r>
            <a:r>
              <a:rPr lang="en-US" sz="3600" dirty="0"/>
              <a:t>    </a:t>
            </a:r>
            <a:r>
              <a:rPr lang="ar-LB" sz="3600" dirty="0"/>
              <a:t> </a:t>
            </a:r>
            <a:r>
              <a:rPr lang="ar-SA" sz="3600" dirty="0"/>
              <a:t> والجواب </a:t>
            </a:r>
            <a:r>
              <a:rPr lang="ar-SA" sz="3600" dirty="0" err="1"/>
              <a:t>محيّرني</a:t>
            </a:r>
            <a:endParaRPr lang="en-US" sz="3600" dirty="0"/>
          </a:p>
          <a:p>
            <a:pPr algn="ctr" rtl="1"/>
            <a:r>
              <a:rPr lang="en-US" sz="3600" dirty="0"/>
              <a:t> </a:t>
            </a:r>
            <a:r>
              <a:rPr lang="ar-SA" sz="3600" dirty="0"/>
              <a:t>كم مرّة لازم سامح  </a:t>
            </a:r>
            <a:r>
              <a:rPr lang="en-US" sz="3600" dirty="0"/>
              <a:t>                 </a:t>
            </a:r>
            <a:r>
              <a:rPr lang="ar-SA" sz="3600" dirty="0"/>
              <a:t> </a:t>
            </a:r>
            <a:r>
              <a:rPr lang="ar-SA" sz="3600" dirty="0" err="1"/>
              <a:t>خيي</a:t>
            </a:r>
            <a:r>
              <a:rPr lang="ar-SA" sz="3600" dirty="0"/>
              <a:t> اللي </a:t>
            </a:r>
            <a:r>
              <a:rPr lang="ar-SA" sz="3600" dirty="0" err="1"/>
              <a:t>مجنني</a:t>
            </a:r>
            <a:endParaRPr lang="ar-SA" sz="3600" dirty="0"/>
          </a:p>
          <a:p>
            <a:pPr algn="ctr" rtl="1"/>
            <a:r>
              <a:rPr lang="ar-SA" sz="3600" dirty="0"/>
              <a:t>وأختي ال </a:t>
            </a:r>
            <a:r>
              <a:rPr lang="ar-SA" sz="3600" dirty="0" err="1"/>
              <a:t>ماعندا</a:t>
            </a:r>
            <a:r>
              <a:rPr lang="ar-SA" sz="3600" dirty="0"/>
              <a:t> </a:t>
            </a:r>
            <a:r>
              <a:rPr lang="ar-SA" sz="3600" dirty="0" err="1"/>
              <a:t>شي</a:t>
            </a:r>
            <a:r>
              <a:rPr lang="ar-SA" sz="3600" dirty="0"/>
              <a:t>  </a:t>
            </a:r>
            <a:r>
              <a:rPr lang="en-US" sz="3600" dirty="0"/>
              <a:t>       </a:t>
            </a:r>
            <a:r>
              <a:rPr lang="ar-SA" sz="3600" dirty="0"/>
              <a:t>  </a:t>
            </a:r>
            <a:r>
              <a:rPr lang="en-US" sz="3600" dirty="0"/>
              <a:t> </a:t>
            </a:r>
            <a:r>
              <a:rPr lang="ar-SA" sz="3600" dirty="0"/>
              <a:t>    غير مزاجي </a:t>
            </a:r>
            <a:r>
              <a:rPr lang="ar-SA" sz="3600" dirty="0" err="1"/>
              <a:t>تعكرلي</a:t>
            </a:r>
            <a:endParaRPr lang="ar-SA" sz="3600" dirty="0"/>
          </a:p>
          <a:p>
            <a:pPr algn="ctr" rtl="1"/>
            <a:r>
              <a:rPr lang="ar-SA" sz="3600" dirty="0" err="1"/>
              <a:t>وشو</a:t>
            </a:r>
            <a:r>
              <a:rPr lang="ar-SA" sz="3600" dirty="0"/>
              <a:t> بخبركن </a:t>
            </a:r>
            <a:r>
              <a:rPr lang="ar-SA" sz="3600" dirty="0" err="1"/>
              <a:t>عرفيقي</a:t>
            </a:r>
            <a:r>
              <a:rPr lang="ar-SA" sz="3600" dirty="0"/>
              <a:t>   </a:t>
            </a:r>
            <a:r>
              <a:rPr lang="en-US" sz="3600" dirty="0"/>
              <a:t>     </a:t>
            </a:r>
            <a:r>
              <a:rPr lang="ar-SA" sz="3600" dirty="0"/>
              <a:t>     اللي قدّام كلّ الصّف</a:t>
            </a:r>
          </a:p>
          <a:p>
            <a:pPr algn="ctr" rtl="1"/>
            <a:r>
              <a:rPr lang="ar-SA" sz="3600" dirty="0"/>
              <a:t>كل يوم ما </a:t>
            </a:r>
            <a:r>
              <a:rPr lang="ar-SA" sz="3600" dirty="0" err="1"/>
              <a:t>بيحلى</a:t>
            </a:r>
            <a:r>
              <a:rPr lang="ar-SA" sz="3600" dirty="0"/>
              <a:t> نهاره  </a:t>
            </a:r>
            <a:r>
              <a:rPr lang="en-US" sz="3600" dirty="0"/>
              <a:t>   </a:t>
            </a:r>
            <a:r>
              <a:rPr lang="ar-SA" sz="3600" dirty="0"/>
              <a:t>     غير لما </a:t>
            </a:r>
            <a:r>
              <a:rPr lang="ar-SA" sz="3600" dirty="0" err="1"/>
              <a:t>يصحصِحلي</a:t>
            </a:r>
            <a:br>
              <a:rPr lang="ar-LB" sz="3600" dirty="0"/>
            </a:br>
            <a:endParaRPr lang="en-US" sz="3300" b="1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6269158A-3782-8541-9046-7060C5BF0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519" y="3863115"/>
            <a:ext cx="3444125" cy="2818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3769E8-458C-6045-AA45-C4E87795F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6D4D64-FEEA-B14B-A4AB-958DD12B4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797736" y="108645"/>
            <a:ext cx="85926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600" dirty="0"/>
              <a:t>2</a:t>
            </a:r>
          </a:p>
          <a:p>
            <a:pPr algn="ctr" rtl="1"/>
            <a:r>
              <a:rPr lang="ar-SA" sz="3600" dirty="0"/>
              <a:t>ولمّا فتحت كتابي   </a:t>
            </a:r>
            <a:r>
              <a:rPr lang="en-US" sz="3600" dirty="0"/>
              <a:t>     </a:t>
            </a:r>
            <a:r>
              <a:rPr lang="ar-SA" sz="3600" dirty="0"/>
              <a:t>          بطرس كان سابقني</a:t>
            </a:r>
          </a:p>
          <a:p>
            <a:pPr algn="ctr" rtl="1"/>
            <a:r>
              <a:rPr lang="ar-SA" sz="3600" dirty="0"/>
              <a:t>قَوْلَك كان عنده </a:t>
            </a:r>
            <a:r>
              <a:rPr lang="ar-SA" sz="3600" dirty="0" err="1"/>
              <a:t>خي</a:t>
            </a:r>
            <a:r>
              <a:rPr lang="ar-SA" sz="3600" dirty="0"/>
              <a:t>          أو رفيق متل ال عندي؟</a:t>
            </a:r>
          </a:p>
          <a:p>
            <a:pPr algn="ctr" rtl="1"/>
            <a:r>
              <a:rPr lang="ar-SA" sz="3600" dirty="0"/>
              <a:t>سأله ليَسوع سؤالي </a:t>
            </a:r>
            <a:r>
              <a:rPr lang="en-US" sz="3600" dirty="0"/>
              <a:t>      </a:t>
            </a:r>
            <a:r>
              <a:rPr lang="ar-SA" sz="3600" dirty="0"/>
              <a:t>          اللي كان </a:t>
            </a:r>
            <a:r>
              <a:rPr lang="ar-SA" sz="3600" dirty="0" err="1"/>
              <a:t>محيّرني</a:t>
            </a:r>
            <a:endParaRPr lang="ar-SA" sz="3600" dirty="0"/>
          </a:p>
          <a:p>
            <a:pPr algn="ctr" rtl="1"/>
            <a:r>
              <a:rPr lang="ar-SA" sz="3600" dirty="0"/>
              <a:t>كم مرّة لازم سامح   </a:t>
            </a:r>
            <a:r>
              <a:rPr lang="en-US" sz="3600" dirty="0"/>
              <a:t>       </a:t>
            </a:r>
            <a:r>
              <a:rPr lang="ar-SA" sz="3600" dirty="0"/>
              <a:t>        اللي </a:t>
            </a:r>
            <a:r>
              <a:rPr lang="ar-SA" sz="3600" dirty="0" err="1"/>
              <a:t>بيغلَط</a:t>
            </a:r>
            <a:r>
              <a:rPr lang="ar-SA" sz="3600" dirty="0"/>
              <a:t> </a:t>
            </a:r>
            <a:r>
              <a:rPr lang="ar-SA" sz="3600" dirty="0" err="1"/>
              <a:t>بيحقّي</a:t>
            </a:r>
            <a:endParaRPr lang="ar-SA" sz="3600" dirty="0"/>
          </a:p>
          <a:p>
            <a:pPr algn="ctr" rtl="1"/>
            <a:r>
              <a:rPr lang="ar-SA" sz="3600" dirty="0"/>
              <a:t>٥ مرات أو ستة   </a:t>
            </a:r>
            <a:r>
              <a:rPr lang="en-US" sz="3600" dirty="0"/>
              <a:t>            </a:t>
            </a:r>
            <a:r>
              <a:rPr lang="ar-SA" sz="3600" dirty="0"/>
              <a:t>           أو ٧ </a:t>
            </a:r>
            <a:r>
              <a:rPr lang="ar-SA" sz="3600" dirty="0" err="1"/>
              <a:t>بيكفّي</a:t>
            </a:r>
            <a:endParaRPr lang="ar-SA" sz="3600" dirty="0"/>
          </a:p>
          <a:p>
            <a:pPr algn="ctr" rtl="1"/>
            <a:r>
              <a:rPr lang="ar-SA" sz="3600" dirty="0"/>
              <a:t>ضحِك يسوع وقلي </a:t>
            </a:r>
            <a:r>
              <a:rPr lang="en-US" sz="3600" dirty="0"/>
              <a:t>             </a:t>
            </a:r>
            <a:r>
              <a:rPr lang="ar-SA" sz="3600" dirty="0"/>
              <a:t>          </a:t>
            </a:r>
            <a:r>
              <a:rPr lang="ar-SA" sz="3600" dirty="0" err="1"/>
              <a:t>كتْرُن</a:t>
            </a:r>
            <a:r>
              <a:rPr lang="ar-SA" sz="3600" dirty="0"/>
              <a:t> بعد نتفة</a:t>
            </a:r>
            <a:br>
              <a:rPr lang="ar-LB" sz="3600" dirty="0"/>
            </a:br>
            <a:endParaRPr lang="en-US" sz="3600" b="1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6269158A-3782-8541-9046-7060C5BF0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67" y="3668776"/>
            <a:ext cx="3444125" cy="2818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3769E8-458C-6045-AA45-C4E87795F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6D4D64-FEEA-B14B-A4AB-958DD12B4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0EBFE0-85C1-2B4D-B553-84A35334D6C2}"/>
              </a:ext>
            </a:extLst>
          </p:cNvPr>
          <p:cNvSpPr txBox="1"/>
          <p:nvPr/>
        </p:nvSpPr>
        <p:spPr>
          <a:xfrm>
            <a:off x="1797736" y="108645"/>
            <a:ext cx="85926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600" dirty="0"/>
              <a:t>3</a:t>
            </a:r>
          </a:p>
          <a:p>
            <a:pPr algn="ctr" rtl="1"/>
            <a:r>
              <a:rPr lang="en-US" sz="3600" b="1" dirty="0"/>
              <a:t>٧٠</a:t>
            </a:r>
            <a:r>
              <a:rPr lang="en-US" sz="3600" dirty="0"/>
              <a:t> </a:t>
            </a:r>
            <a:r>
              <a:rPr lang="en-US" sz="3600" b="1" dirty="0"/>
              <a:t>x </a:t>
            </a:r>
            <a:r>
              <a:rPr lang="ar-SA" sz="3600" b="1" dirty="0"/>
              <a:t> </a:t>
            </a:r>
            <a:r>
              <a:rPr lang="en-US" sz="3600" b="1" dirty="0"/>
              <a:t>٧ </a:t>
            </a:r>
            <a:r>
              <a:rPr lang="en-US" sz="3600" dirty="0"/>
              <a:t>                     </a:t>
            </a:r>
            <a:r>
              <a:rPr lang="ar-SA" sz="3600" dirty="0"/>
              <a:t>انصدم بطرس متلي</a:t>
            </a:r>
          </a:p>
          <a:p>
            <a:pPr algn="ctr" rtl="1"/>
            <a:r>
              <a:rPr lang="ar-SA" sz="3600" dirty="0"/>
              <a:t>أنا مش شاطر بال</a:t>
            </a:r>
            <a:r>
              <a:rPr lang="en-US" sz="3600" dirty="0"/>
              <a:t>    Math </a:t>
            </a:r>
            <a:r>
              <a:rPr lang="ar-SA" sz="3600" dirty="0"/>
              <a:t>   </a:t>
            </a:r>
            <a:r>
              <a:rPr lang="ar-SA" sz="3600" dirty="0" err="1"/>
              <a:t>ياربّي</a:t>
            </a:r>
            <a:r>
              <a:rPr lang="ar-SA" sz="3600" dirty="0"/>
              <a:t> بليز ساعدني</a:t>
            </a:r>
          </a:p>
          <a:p>
            <a:pPr algn="ctr" rtl="1"/>
            <a:r>
              <a:rPr lang="ar-SA" sz="3600" dirty="0"/>
              <a:t>مثل العبد ال ما </a:t>
            </a:r>
            <a:r>
              <a:rPr lang="ar-SA" sz="3600" dirty="0" err="1"/>
              <a:t>بيغفر</a:t>
            </a:r>
            <a:r>
              <a:rPr lang="ar-SA" sz="3600" dirty="0"/>
              <a:t>           يسوع خبَّرني</a:t>
            </a:r>
          </a:p>
          <a:p>
            <a:pPr algn="ctr" rtl="1"/>
            <a:r>
              <a:rPr lang="ar-SA" sz="3600" dirty="0"/>
              <a:t>ودرس كتير مهم             بالآخر علَّمني</a:t>
            </a:r>
          </a:p>
          <a:p>
            <a:pPr algn="ctr" rtl="1"/>
            <a:r>
              <a:rPr lang="ar-SA" sz="3600" dirty="0"/>
              <a:t>(لازم ضروري سامح       متل ما سامحني</a:t>
            </a:r>
          </a:p>
          <a:p>
            <a:pPr algn="ctr" rtl="1"/>
            <a:r>
              <a:rPr lang="ar-SA" sz="3600" dirty="0"/>
              <a:t>واغفر لكل الناس            متل ما </a:t>
            </a:r>
            <a:r>
              <a:rPr lang="ar-SA" sz="3600" dirty="0" err="1"/>
              <a:t>انغَفَرلي</a:t>
            </a:r>
            <a:r>
              <a:rPr lang="ar-SA" sz="3600" dirty="0"/>
              <a:t>)2 </a:t>
            </a:r>
          </a:p>
          <a:p>
            <a:pPr algn="ctr"/>
            <a:br>
              <a:rPr lang="ar-SA" sz="3600" dirty="0"/>
            </a:br>
            <a:br>
              <a:rPr lang="ar-LB" sz="3600" dirty="0"/>
            </a:br>
            <a:endParaRPr lang="en-US" sz="3600" b="1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6269158A-3782-8541-9046-7060C5BF0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67" y="3668776"/>
            <a:ext cx="3444125" cy="2818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3769E8-458C-6045-AA45-C4E87795F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0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62C7E2-4BB1-E44D-8FAB-1B46C1487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7697F-0E8F-1140-8C47-C04FCA8B0579}"/>
              </a:ext>
            </a:extLst>
          </p:cNvPr>
          <p:cNvSpPr/>
          <p:nvPr/>
        </p:nvSpPr>
        <p:spPr>
          <a:xfrm>
            <a:off x="5188074" y="259103"/>
            <a:ext cx="26713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SA" sz="7200" b="1" dirty="0">
                <a:ln/>
                <a:solidFill>
                  <a:schemeClr val="accent4"/>
                </a:solidFill>
              </a:rPr>
              <a:t>القصة</a:t>
            </a:r>
            <a:endParaRPr lang="en-US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4"/>
          <a:stretch/>
        </p:blipFill>
        <p:spPr>
          <a:xfrm>
            <a:off x="3143802" y="1090380"/>
            <a:ext cx="7369295" cy="5128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A17385-F1FB-1648-A787-22BE0AFF3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5576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B0927C-D8F5-1D4A-AF5C-7257C3E5C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08645"/>
            <a:ext cx="11614151" cy="6455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657963-A7ED-4148-A2EB-89A7B6444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92" y="2301992"/>
            <a:ext cx="9261693" cy="443988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4D1650C-43CA-1A4A-8F34-E26049299ECC}"/>
              </a:ext>
            </a:extLst>
          </p:cNvPr>
          <p:cNvSpPr/>
          <p:nvPr/>
        </p:nvSpPr>
        <p:spPr>
          <a:xfrm>
            <a:off x="4656854" y="264776"/>
            <a:ext cx="4064613" cy="2164723"/>
          </a:xfrm>
          <a:prstGeom prst="ellipse">
            <a:avLst/>
          </a:prstGeom>
          <a:solidFill>
            <a:srgbClr val="9E449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3947BB-D4EC-5F4D-BA71-14DE5BAB60DA}"/>
              </a:ext>
            </a:extLst>
          </p:cNvPr>
          <p:cNvSpPr/>
          <p:nvPr/>
        </p:nvSpPr>
        <p:spPr>
          <a:xfrm>
            <a:off x="4732384" y="482477"/>
            <a:ext cx="38990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algn="ctr" defTabSz="914400" rtl="1" eaLnBrk="1" latinLnBrk="0" hangingPunct="1"/>
            <a:r>
              <a:rPr lang="ar-SA" sz="9600" b="1" dirty="0">
                <a:ln/>
                <a:solidFill>
                  <a:schemeClr val="accent4"/>
                </a:solidFill>
                <a:cs typeface="A_Nefel_Sereke" panose="02010000000000000000" pitchFamily="2" charset="-78"/>
              </a:rPr>
              <a:t>مناقشة</a:t>
            </a:r>
            <a:endParaRPr lang="en-US" sz="9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B145A0D6-8C33-5B48-904C-BA7A4E5FB9F5}"/>
              </a:ext>
            </a:extLst>
          </p:cNvPr>
          <p:cNvSpPr/>
          <p:nvPr/>
        </p:nvSpPr>
        <p:spPr>
          <a:xfrm rot="1599613">
            <a:off x="7294517" y="1212797"/>
            <a:ext cx="1715658" cy="1085823"/>
          </a:xfrm>
          <a:prstGeom prst="triangle">
            <a:avLst/>
          </a:prstGeom>
          <a:solidFill>
            <a:srgbClr val="9E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4D1E1FAF-6C6C-3447-B8D5-FFA77D193189}"/>
              </a:ext>
            </a:extLst>
          </p:cNvPr>
          <p:cNvSpPr/>
          <p:nvPr/>
        </p:nvSpPr>
        <p:spPr>
          <a:xfrm rot="19687960">
            <a:off x="5660822" y="1420764"/>
            <a:ext cx="1715658" cy="1085823"/>
          </a:xfrm>
          <a:prstGeom prst="triangle">
            <a:avLst/>
          </a:prstGeom>
          <a:solidFill>
            <a:srgbClr val="9E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A9346A-6693-8840-B027-9AFF32A5D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" y="5096281"/>
            <a:ext cx="1158625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2306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45</Words>
  <Application>Microsoft Macintosh PowerPoint</Application>
  <PresentationFormat>Widescreen</PresentationFormat>
  <Paragraphs>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A_Nefel_Sereke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101</cp:revision>
  <dcterms:created xsi:type="dcterms:W3CDTF">2018-05-08T08:55:31Z</dcterms:created>
  <dcterms:modified xsi:type="dcterms:W3CDTF">2019-07-18T08:21:13Z</dcterms:modified>
</cp:coreProperties>
</file>